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8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5067E5E-6CFC-4E49-BBC0-F2E46CAF62A5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29E76DC-096D-4A4C-8E84-483E76686A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266030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Dopady nových byrokratických opatření do podnikání na venkově</a:t>
            </a:r>
            <a:b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(EET, Kontrolní hlášení)</a:t>
            </a:r>
            <a:b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aneta\Plocha\rok půdy\loga\LOGO naležato Č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115546" y="-2195513"/>
            <a:ext cx="4606415" cy="17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neta\Plocha\rok půdy\loga\LOGO naležato ČJ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15550" y="-2195513"/>
            <a:ext cx="2820254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aneta\Plocha\loga asociace\imag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869160"/>
            <a:ext cx="2088232" cy="119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3" descr="DSCF3228.JPG"/>
          <p:cNvPicPr>
            <a:picLocks noGrp="1" noChangeAspect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714349" y="3357563"/>
            <a:ext cx="4357718" cy="271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553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28604"/>
            <a:ext cx="7920880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roce 1989 – venkov bez drobných podnikatelů - 90 léta roky nadějí a snahy o obnovu</a:t>
            </a:r>
            <a:endParaRPr lang="cs-CZ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714620"/>
            <a:ext cx="6777317" cy="3429024"/>
          </a:xfrm>
        </p:spPr>
        <p:txBody>
          <a:bodyPr>
            <a:noAutofit/>
          </a:bodyPr>
          <a:lstStyle/>
          <a:p>
            <a:pPr lvl="1"/>
            <a:r>
              <a:rPr lang="cs-CZ" sz="2000" b="1" dirty="0" smtClean="0"/>
              <a:t>První kroky k návratu podmínek před 50 léta –restituční a transformační zákon, malá privatizace</a:t>
            </a:r>
          </a:p>
          <a:p>
            <a:pPr lvl="1"/>
            <a:r>
              <a:rPr lang="cs-CZ" sz="2000" b="1" dirty="0" smtClean="0"/>
              <a:t>Obnova tradičních selských hospodářství s malých živností (hospod, obchodů, řemeslných dílen) z navráceného a privatizovaného majetku</a:t>
            </a:r>
          </a:p>
          <a:p>
            <a:pPr lvl="1"/>
            <a:r>
              <a:rPr lang="cs-CZ" sz="2000" b="1" dirty="0" smtClean="0"/>
              <a:t>Odstraňování byrokracie jako pozůstatku nefunkčního socialistického  systému</a:t>
            </a:r>
          </a:p>
          <a:p>
            <a:pPr lvl="1"/>
            <a:r>
              <a:rPr lang="cs-CZ" sz="2000" b="1" dirty="0" smtClean="0"/>
              <a:t>Příznivá  nálada ve společnosti  pro živnostníky jako symbolu první republiky – svoboda podnikání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165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357166"/>
            <a:ext cx="7024744" cy="228601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negativní změna podmínek – příprava na vstup do EU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43492" y="2500306"/>
            <a:ext cx="6777317" cy="3643338"/>
          </a:xfrm>
        </p:spPr>
        <p:txBody>
          <a:bodyPr/>
          <a:lstStyle/>
          <a:p>
            <a:r>
              <a:rPr lang="cs-CZ" b="1" dirty="0" smtClean="0"/>
              <a:t>Prosazování nesmyslných požadavků na podnikatele v oblasti hygieny (balené koblihy, bezdotykové baterie)</a:t>
            </a:r>
          </a:p>
          <a:p>
            <a:r>
              <a:rPr lang="cs-CZ" b="1" dirty="0" smtClean="0"/>
              <a:t>Lobbistické tlaky na zmenšení prostoru pro malé podnikání na venkově – zakázání prodejů zemědělských produktů ze dvora,</a:t>
            </a:r>
          </a:p>
          <a:p>
            <a:r>
              <a:rPr lang="cs-CZ" b="1" dirty="0" smtClean="0"/>
              <a:t>Likvidace malých potravinářských provozoven (porážek, </a:t>
            </a:r>
            <a:r>
              <a:rPr lang="cs-CZ" b="1" dirty="0" err="1" smtClean="0"/>
              <a:t>minimlékáren</a:t>
            </a:r>
            <a:r>
              <a:rPr lang="cs-CZ" b="1" dirty="0" smtClean="0"/>
              <a:t>)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4442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490" y="214290"/>
            <a:ext cx="7024744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Zlepšování podmínek pro malé podnikatele na venkově v rámci realizace PRV 07 - 13</a:t>
            </a:r>
            <a:endParaRPr lang="cs-CZ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43492" y="2000240"/>
            <a:ext cx="6777317" cy="4143404"/>
          </a:xfrm>
        </p:spPr>
        <p:txBody>
          <a:bodyPr>
            <a:normAutofit lnSpcReduction="10000"/>
          </a:bodyPr>
          <a:lstStyle/>
          <a:p>
            <a:pPr lvl="1"/>
            <a:r>
              <a:rPr lang="cs-CZ" b="1" dirty="0" smtClean="0"/>
              <a:t>Změna nastavení PRV směrem k větší podpoře malého a středního podnikání ve venkovském prostoru (</a:t>
            </a:r>
            <a:r>
              <a:rPr lang="cs-CZ" b="1" dirty="0" err="1" smtClean="0"/>
              <a:t>agroubytování</a:t>
            </a:r>
            <a:r>
              <a:rPr lang="cs-CZ" b="1" dirty="0" smtClean="0"/>
              <a:t>, prodeje ze dvora, farmářské trhy, řemesla)</a:t>
            </a:r>
          </a:p>
          <a:p>
            <a:pPr lvl="1"/>
            <a:r>
              <a:rPr lang="cs-CZ" b="1" dirty="0" smtClean="0"/>
              <a:t> Snížení požadavků legislativy na dodržování podmínek pro malé producenty (první oficielní v EU vyhl.128)</a:t>
            </a:r>
          </a:p>
          <a:p>
            <a:pPr lvl="1"/>
            <a:r>
              <a:rPr lang="cs-CZ" b="1" dirty="0" smtClean="0"/>
              <a:t>Pozitivní vnímání veřejnosti návratu k lokální výrobě a prodeji</a:t>
            </a:r>
          </a:p>
          <a:p>
            <a:pPr lvl="1"/>
            <a:r>
              <a:rPr lang="cs-CZ" b="1" dirty="0" smtClean="0"/>
              <a:t>Etablování nových zájemců o podnikání v zemědělství a na venkově (MAS, nárůst FO zemědělců) </a:t>
            </a:r>
            <a:endParaRPr lang="cs-CZ" b="1" dirty="0"/>
          </a:p>
        </p:txBody>
      </p:sp>
      <p:pic>
        <p:nvPicPr>
          <p:cNvPr id="1026" name="Picture 2" descr="C:\Documents and Settings\aneta\Plocha\publikace Rok půdy\Hrnčíř\foto_půdní_profi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15800" y="-7696200"/>
            <a:ext cx="3348000" cy="22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490" y="0"/>
            <a:ext cx="7200918" cy="185736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Oligarchizace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veřejného prostoru a podmínek pro podnikání po roce 2013</a:t>
            </a:r>
            <a:endParaRPr lang="cs-CZ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43492" y="2143116"/>
            <a:ext cx="7344932" cy="4143404"/>
          </a:xfrm>
        </p:spPr>
        <p:txBody>
          <a:bodyPr>
            <a:normAutofit lnSpcReduction="10000"/>
          </a:bodyPr>
          <a:lstStyle/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Pojmenování živnostníka jako společenského příživníka - vytváření atmosféry nedůvěry a udavačství  </a:t>
            </a:r>
          </a:p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Obviňování malých podnikatelů z neplacení daní </a:t>
            </a:r>
          </a:p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Zavádění legislativy s cílem stálého dozoru státní správy nad podnikatelskými aktivitami (vinařský zákon,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významné tržní síle)</a:t>
            </a:r>
          </a:p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Prosazování restrikce drobných podnikatelů – EET,  Kontrolní hlášení DPH, Finanční policie</a:t>
            </a:r>
          </a:p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Největší riziko omezení podnikatelské svobody od roku 1989</a:t>
            </a:r>
          </a:p>
          <a:p>
            <a:pPr lvl="1"/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46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571480"/>
            <a:ext cx="7024744" cy="1143008"/>
          </a:xfrm>
        </p:spPr>
        <p:txBody>
          <a:bodyPr>
            <a:noAutofit/>
          </a:bodyPr>
          <a:lstStyle/>
          <a:p>
            <a:r>
              <a:rPr lang="cs-C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Živý venkov v ohrožení –   </a:t>
            </a:r>
            <a:br>
              <a:rPr lang="cs-C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cs-CZ" sz="3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agrofertizace</a:t>
            </a:r>
            <a:r>
              <a:rPr lang="cs-C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venkova !</a:t>
            </a:r>
            <a:endParaRPr lang="cs-CZ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3" y="2000240"/>
            <a:ext cx="6386028" cy="3832389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Venkov bez  školy obchodu, hospody sedláka a kostela – socialistický venkov - vylidňování</a:t>
            </a:r>
          </a:p>
          <a:p>
            <a:r>
              <a:rPr lang="cs-CZ" b="1" dirty="0" smtClean="0"/>
              <a:t>Evropský venkov – tradiční hodnoty – vlastnictví, rodina, svobodné podnikání</a:t>
            </a:r>
          </a:p>
          <a:p>
            <a:r>
              <a:rPr lang="cs-CZ" b="1" dirty="0" smtClean="0"/>
              <a:t>Všemi prostředky odmítnout </a:t>
            </a:r>
            <a:r>
              <a:rPr lang="cs-CZ" b="1" dirty="0" err="1" smtClean="0"/>
              <a:t>oligarchární</a:t>
            </a:r>
            <a:r>
              <a:rPr lang="cs-CZ" b="1" dirty="0" smtClean="0"/>
              <a:t> praktiky – nebezpečí vlivu ruského a čínského kapitálu! </a:t>
            </a:r>
          </a:p>
          <a:p>
            <a:r>
              <a:rPr lang="cs-CZ" b="1" dirty="0" smtClean="0"/>
              <a:t>Ztráta nezávislé vrstvy obyvatel v prostoru venkova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42918"/>
            <a:ext cx="7024744" cy="1857388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 </a:t>
            </a:r>
            <a:b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Ing. Josef Stehlík – předseda ASZ ČR</a:t>
            </a:r>
            <a:endParaRPr lang="cs-CZ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3214685"/>
            <a:ext cx="6777037" cy="242889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Vlastní 1">
      <a:dk1>
        <a:sysClr val="windowText" lastClr="000000"/>
      </a:dk1>
      <a:lt1>
        <a:srgbClr val="E9F9C9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</TotalTime>
  <Words>329</Words>
  <Application>Microsoft Office PowerPoint</Application>
  <PresentationFormat>Předvádění na obrazovce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Austin</vt:lpstr>
      <vt:lpstr>Dopady nových byrokratických opatření do podnikání na venkově (EET, Kontrolní hlášení)   </vt:lpstr>
      <vt:lpstr>V roce 1989 – venkov bez drobných podnikatelů - 90 léta roky nadějí a snahy o obnovu</vt:lpstr>
      <vt:lpstr> První negativní změna podmínek – příprava na vstup do EU </vt:lpstr>
      <vt:lpstr>Zlepšování podmínek pro malé podnikatele na venkově v rámci realizace PRV 07 - 13</vt:lpstr>
      <vt:lpstr>Oligarchizace veřejného prostoru a podmínek pro podnikání po roce 2013</vt:lpstr>
      <vt:lpstr>Živý venkov v ohrožení –             agrofertizace venkova !</vt:lpstr>
      <vt:lpstr>Děkuji za pozornost  Ing. Josef Stehlík – předseda ASZ ČR</vt:lpstr>
    </vt:vector>
  </TitlesOfParts>
  <Company>Asociace soukromého zemědělství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Aneta Matouskova</dc:creator>
  <cp:lastModifiedBy>Petra</cp:lastModifiedBy>
  <cp:revision>18</cp:revision>
  <dcterms:created xsi:type="dcterms:W3CDTF">2015-11-04T07:38:01Z</dcterms:created>
  <dcterms:modified xsi:type="dcterms:W3CDTF">2015-11-12T08:46:20Z</dcterms:modified>
</cp:coreProperties>
</file>